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72" r:id="rId9"/>
    <p:sldId id="273" r:id="rId10"/>
    <p:sldId id="274" r:id="rId11"/>
    <p:sldId id="275" r:id="rId12"/>
    <p:sldId id="297" r:id="rId13"/>
    <p:sldId id="276" r:id="rId14"/>
    <p:sldId id="314" r:id="rId15"/>
    <p:sldId id="315" r:id="rId16"/>
    <p:sldId id="265" r:id="rId17"/>
    <p:sldId id="266" r:id="rId18"/>
    <p:sldId id="267" r:id="rId19"/>
    <p:sldId id="316" r:id="rId20"/>
    <p:sldId id="317" r:id="rId21"/>
    <p:sldId id="318" r:id="rId22"/>
    <p:sldId id="319" r:id="rId23"/>
    <p:sldId id="320" r:id="rId24"/>
    <p:sldId id="268" r:id="rId25"/>
    <p:sldId id="293" r:id="rId26"/>
    <p:sldId id="269" r:id="rId27"/>
    <p:sldId id="304" r:id="rId28"/>
    <p:sldId id="305" r:id="rId29"/>
    <p:sldId id="294" r:id="rId30"/>
    <p:sldId id="270" r:id="rId31"/>
    <p:sldId id="321" r:id="rId32"/>
    <p:sldId id="295" r:id="rId33"/>
    <p:sldId id="296" r:id="rId34"/>
    <p:sldId id="322" r:id="rId35"/>
    <p:sldId id="337" r:id="rId36"/>
    <p:sldId id="324" r:id="rId37"/>
    <p:sldId id="334" r:id="rId38"/>
    <p:sldId id="271" r:id="rId39"/>
    <p:sldId id="329" r:id="rId40"/>
    <p:sldId id="278" r:id="rId41"/>
    <p:sldId id="327" r:id="rId42"/>
    <p:sldId id="328" r:id="rId43"/>
    <p:sldId id="301" r:id="rId44"/>
    <p:sldId id="340" r:id="rId45"/>
    <p:sldId id="339" r:id="rId46"/>
    <p:sldId id="341" r:id="rId47"/>
    <p:sldId id="335" r:id="rId48"/>
    <p:sldId id="326" r:id="rId49"/>
    <p:sldId id="330" r:id="rId50"/>
    <p:sldId id="331" r:id="rId51"/>
    <p:sldId id="303" r:id="rId52"/>
    <p:sldId id="336" r:id="rId53"/>
    <p:sldId id="307" r:id="rId54"/>
    <p:sldId id="308" r:id="rId55"/>
    <p:sldId id="309" r:id="rId56"/>
    <p:sldId id="312" r:id="rId57"/>
    <p:sldId id="283" r:id="rId58"/>
    <p:sldId id="284" r:id="rId59"/>
    <p:sldId id="285" r:id="rId60"/>
    <p:sldId id="286" r:id="rId61"/>
    <p:sldId id="287" r:id="rId62"/>
    <p:sldId id="288" r:id="rId63"/>
    <p:sldId id="291" r:id="rId64"/>
    <p:sldId id="31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98"/>
    <p:restoredTop sz="94674"/>
  </p:normalViewPr>
  <p:slideViewPr>
    <p:cSldViewPr snapToGrid="0" snapToObjects="1">
      <p:cViewPr>
        <p:scale>
          <a:sx n="74" d="100"/>
          <a:sy n="74" d="100"/>
        </p:scale>
        <p:origin x="9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sees the cookie, the client 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can 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</a:t>
            </a:r>
            <a:r>
              <a:rPr lang="en-US" dirty="0"/>
              <a:t>?</a:t>
            </a:r>
            <a:r>
              <a:rPr lang="en-US" dirty="0" smtClean="0"/>
              <a:t> 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clients will register at least one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OAuth AS implementation should not agree to redirect a client to an unregistered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solution? </a:t>
            </a:r>
            <a:r>
              <a:rPr lang="en-US" dirty="0" smtClean="0"/>
              <a:t>developers commonly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how to exploit redirect inception: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17" y="2270540"/>
            <a:ext cx="7213600" cy="425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42817" y="5568060"/>
            <a:ext cx="7591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NOT ALLOW IMPLICIT?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2821" y="2289072"/>
            <a:ext cx="7591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</a:t>
            </a:r>
            <a:r>
              <a:rPr lang="en-US" dirty="0" smtClean="0"/>
              <a:t>you use </a:t>
            </a:r>
            <a:r>
              <a:rPr lang="en-US" dirty="0" smtClean="0"/>
              <a:t>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74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Solution? Introducing </a:t>
            </a:r>
            <a:r>
              <a:rPr lang="en-US" dirty="0" smtClean="0"/>
              <a:t>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code%20id_token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</a:t>
            </a:r>
            <a:r>
              <a:rPr lang="en-US" dirty="0" smtClean="0"/>
              <a:t>“actors”: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client 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Pass sensitive information via </a:t>
            </a:r>
            <a:r>
              <a:rPr lang="en-US" dirty="0" err="1" smtClean="0"/>
              <a:t>env</a:t>
            </a:r>
            <a:r>
              <a:rPr lang="en-US" dirty="0" smtClean="0"/>
              <a:t>, do not hardcode in application</a:t>
            </a: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tokens</a:t>
            </a:r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3327" y="382486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269506"/>
            <a:ext cx="7000250" cy="2031325"/>
            <a:chOff x="3370349" y="-299320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99320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595875" y="2355771"/>
            <a:ext cx="7000250" cy="2031325"/>
            <a:chOff x="3370349" y="-213055"/>
            <a:chExt cx="7000250" cy="2031325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-213055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6a0e5172-11e7-4af5-8b3d-7cfc8bda6b0f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738931" y="2496670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Explosion 1 6"/>
          <p:cNvSpPr/>
          <p:nvPr/>
        </p:nvSpPr>
        <p:spPr>
          <a:xfrm>
            <a:off x="6773430" y="2909120"/>
            <a:ext cx="3820892" cy="3820892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DON</a:t>
            </a:r>
            <a:r>
              <a:rPr lang="mr-IN" sz="2400" dirty="0" smtClean="0">
                <a:solidFill>
                  <a:schemeClr val="tx1"/>
                </a:solidFill>
              </a:rPr>
              <a:t>’</a:t>
            </a:r>
            <a:r>
              <a:rPr lang="en-US" sz="2400" dirty="0" smtClean="0">
                <a:solidFill>
                  <a:schemeClr val="tx1"/>
                </a:solidFill>
              </a:rPr>
              <a:t>T FORGET TO CHANGE THE COOKIE!!!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/>
              <a:t> claims 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</a:t>
            </a:r>
            <a:r>
              <a:rPr lang="en-US" dirty="0" smtClean="0"/>
              <a:t>grant type is just some </a:t>
            </a:r>
            <a:r>
              <a:rPr lang="en-US" dirty="0" smtClean="0"/>
              <a:t>way for </a:t>
            </a:r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en-US" dirty="0" smtClean="0"/>
              <a:t>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1375</Words>
  <Application>Microsoft Macintosh PowerPoint</Application>
  <PresentationFormat>Widescreen</PresentationFormat>
  <Paragraphs>417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106</cp:revision>
  <dcterms:created xsi:type="dcterms:W3CDTF">2017-10-22T14:12:18Z</dcterms:created>
  <dcterms:modified xsi:type="dcterms:W3CDTF">2017-10-31T22:32:26Z</dcterms:modified>
</cp:coreProperties>
</file>